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1"/>
  </p:notesMasterIdLst>
  <p:handoutMasterIdLst>
    <p:handoutMasterId r:id="rId22"/>
  </p:handoutMasterIdLst>
  <p:sldIdLst>
    <p:sldId id="278" r:id="rId5"/>
    <p:sldId id="510" r:id="rId6"/>
    <p:sldId id="579" r:id="rId7"/>
    <p:sldId id="581" r:id="rId8"/>
    <p:sldId id="591" r:id="rId9"/>
    <p:sldId id="589" r:id="rId10"/>
    <p:sldId id="590" r:id="rId11"/>
    <p:sldId id="592" r:id="rId12"/>
    <p:sldId id="593" r:id="rId13"/>
    <p:sldId id="588" r:id="rId14"/>
    <p:sldId id="582" r:id="rId15"/>
    <p:sldId id="584" r:id="rId16"/>
    <p:sldId id="585" r:id="rId17"/>
    <p:sldId id="583" r:id="rId18"/>
    <p:sldId id="587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90A42-AECB-4ACA-92FB-AFCC8847B4AE}" v="118" dt="2026-02-14T10:11:21.822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>
        <p:scale>
          <a:sx n="104" d="100"/>
          <a:sy n="104" d="100"/>
        </p:scale>
        <p:origin x="860" y="61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16E880E1-2AC6-4E70-A760-F9EC12A4619F}"/>
    <pc:docChg chg="undo custSel addSld delSld modSld sldOrd">
      <pc:chgData name="Alexander Sellapillai" userId="5a95c19abef8aa5e" providerId="LiveId" clId="{16E880E1-2AC6-4E70-A760-F9EC12A4619F}" dt="2026-02-14T21:54:05.438" v="4991" actId="20577"/>
      <pc:docMkLst>
        <pc:docMk/>
      </pc:docMkLst>
      <pc:sldChg chg="modSp mod">
        <pc:chgData name="Alexander Sellapillai" userId="5a95c19abef8aa5e" providerId="LiveId" clId="{16E880E1-2AC6-4E70-A760-F9EC12A4619F}" dt="2026-02-01T12:05:14.183" v="186" actId="2057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6-02-01T12:05:14.183" v="186" actId="20577"/>
          <ac:spMkLst>
            <pc:docMk/>
            <pc:sldMk cId="2803092014" sldId="278"/>
            <ac:spMk id="5" creationId="{739E2A13-0E6C-1252-A4E3-1D0F91B5EE38}"/>
          </ac:spMkLst>
        </pc:spChg>
      </pc:sldChg>
      <pc:sldChg chg="addSp delSp modSp mod">
        <pc:chgData name="Alexander Sellapillai" userId="5a95c19abef8aa5e" providerId="LiveId" clId="{16E880E1-2AC6-4E70-A760-F9EC12A4619F}" dt="2026-02-13T13:15:13.006" v="4445" actId="1076"/>
        <pc:sldMkLst>
          <pc:docMk/>
          <pc:sldMk cId="369270594" sldId="329"/>
        </pc:sldMkLst>
        <pc:spChg chg="add mod">
          <ac:chgData name="Alexander Sellapillai" userId="5a95c19abef8aa5e" providerId="LiveId" clId="{16E880E1-2AC6-4E70-A760-F9EC12A4619F}" dt="2026-02-04T04:45:29.946" v="484"/>
          <ac:spMkLst>
            <pc:docMk/>
            <pc:sldMk cId="369270594" sldId="329"/>
            <ac:spMk id="2" creationId="{DDBE53B3-3996-9988-398A-A878165A737E}"/>
          </ac:spMkLst>
        </pc:spChg>
        <pc:spChg chg="mod">
          <ac:chgData name="Alexander Sellapillai" userId="5a95c19abef8aa5e" providerId="LiveId" clId="{16E880E1-2AC6-4E70-A760-F9EC12A4619F}" dt="2026-02-13T13:15:13.006" v="4445" actId="1076"/>
          <ac:spMkLst>
            <pc:docMk/>
            <pc:sldMk cId="369270594" sldId="329"/>
            <ac:spMk id="4" creationId="{AC7E9776-3FD2-21C2-7AF3-61F34A97AB0E}"/>
          </ac:spMkLst>
        </pc:spChg>
      </pc:sldChg>
      <pc:sldChg chg="modSp mod">
        <pc:chgData name="Alexander Sellapillai" userId="5a95c19abef8aa5e" providerId="LiveId" clId="{16E880E1-2AC6-4E70-A760-F9EC12A4619F}" dt="2026-01-31T15:51:18.127" v="160" actId="20577"/>
        <pc:sldMkLst>
          <pc:docMk/>
          <pc:sldMk cId="3334489933" sldId="510"/>
        </pc:sldMkLst>
        <pc:spChg chg="mod">
          <ac:chgData name="Alexander Sellapillai" userId="5a95c19abef8aa5e" providerId="LiveId" clId="{16E880E1-2AC6-4E70-A760-F9EC12A4619F}" dt="2026-01-31T15:51:18.127" v="160" actId="20577"/>
          <ac:spMkLst>
            <pc:docMk/>
            <pc:sldMk cId="3334489933" sldId="510"/>
            <ac:spMk id="2" creationId="{16B30D85-8B7D-B481-48A9-1D249F7B5396}"/>
          </ac:spMkLst>
        </pc:spChg>
        <pc:spChg chg="mod">
          <ac:chgData name="Alexander Sellapillai" userId="5a95c19abef8aa5e" providerId="LiveId" clId="{16E880E1-2AC6-4E70-A760-F9EC12A4619F}" dt="2026-01-31T03:52:44.648" v="7" actId="33524"/>
          <ac:spMkLst>
            <pc:docMk/>
            <pc:sldMk cId="3334489933" sldId="510"/>
            <ac:spMk id="3" creationId="{00000000-0000-0000-0000-000000000000}"/>
          </ac:spMkLst>
        </pc:spChg>
      </pc:sldChg>
      <pc:sldChg chg="addSp delSp modSp mod">
        <pc:chgData name="Alexander Sellapillai" userId="5a95c19abef8aa5e" providerId="LiveId" clId="{16E880E1-2AC6-4E70-A760-F9EC12A4619F}" dt="2026-02-01T12:28:38.279" v="217" actId="20577"/>
        <pc:sldMkLst>
          <pc:docMk/>
          <pc:sldMk cId="2111709643" sldId="511"/>
        </pc:sldMkLst>
        <pc:spChg chg="mod">
          <ac:chgData name="Alexander Sellapillai" userId="5a95c19abef8aa5e" providerId="LiveId" clId="{16E880E1-2AC6-4E70-A760-F9EC12A4619F}" dt="2026-02-01T12:26:17.758" v="191" actId="207"/>
          <ac:spMkLst>
            <pc:docMk/>
            <pc:sldMk cId="2111709643" sldId="511"/>
            <ac:spMk id="2" creationId="{16B30D85-8B7D-B481-48A9-1D249F7B5396}"/>
          </ac:spMkLst>
        </pc:spChg>
        <pc:spChg chg="add del mod">
          <ac:chgData name="Alexander Sellapillai" userId="5a95c19abef8aa5e" providerId="LiveId" clId="{16E880E1-2AC6-4E70-A760-F9EC12A4619F}" dt="2026-02-01T12:28:38.279" v="217" actId="20577"/>
          <ac:spMkLst>
            <pc:docMk/>
            <pc:sldMk cId="2111709643" sldId="511"/>
            <ac:spMk id="3" creationId="{00000000-0000-0000-0000-000000000000}"/>
          </ac:spMkLst>
        </pc:spChg>
      </pc:sldChg>
      <pc:sldChg chg="modSp add">
        <pc:chgData name="Alexander Sellapillai" userId="5a95c19abef8aa5e" providerId="LiveId" clId="{16E880E1-2AC6-4E70-A760-F9EC12A4619F}" dt="2026-02-08T06:15:33.472" v="2507" actId="1076"/>
        <pc:sldMkLst>
          <pc:docMk/>
          <pc:sldMk cId="584531678" sldId="512"/>
        </pc:sldMkLst>
        <pc:spChg chg="mod">
          <ac:chgData name="Alexander Sellapillai" userId="5a95c19abef8aa5e" providerId="LiveId" clId="{16E880E1-2AC6-4E70-A760-F9EC12A4619F}" dt="2026-02-08T06:15:33.472" v="2507" actId="1076"/>
          <ac:spMkLst>
            <pc:docMk/>
            <pc:sldMk cId="584531678" sldId="512"/>
            <ac:spMk id="3" creationId="{D5FCA2B3-FCA2-2A8F-D86D-01CBA0B72496}"/>
          </ac:spMkLst>
        </pc:spChg>
      </pc:sldChg>
      <pc:sldChg chg="addSp delSp modSp add mod">
        <pc:chgData name="Alexander Sellapillai" userId="5a95c19abef8aa5e" providerId="LiveId" clId="{16E880E1-2AC6-4E70-A760-F9EC12A4619F}" dt="2026-02-04T06:54:33.338" v="809" actId="1076"/>
        <pc:sldMkLst>
          <pc:docMk/>
          <pc:sldMk cId="3350015138" sldId="513"/>
        </pc:sldMkLst>
        <pc:spChg chg="mod">
          <ac:chgData name="Alexander Sellapillai" userId="5a95c19abef8aa5e" providerId="LiveId" clId="{16E880E1-2AC6-4E70-A760-F9EC12A4619F}" dt="2026-02-01T13:33:07.925" v="228" actId="1076"/>
          <ac:spMkLst>
            <pc:docMk/>
            <pc:sldMk cId="3350015138" sldId="513"/>
            <ac:spMk id="2" creationId="{2CDFE292-894C-0B82-ACA3-49E6C8EED979}"/>
          </ac:spMkLst>
        </pc:spChg>
        <pc:picChg chg="add mod">
          <ac:chgData name="Alexander Sellapillai" userId="5a95c19abef8aa5e" providerId="LiveId" clId="{16E880E1-2AC6-4E70-A760-F9EC12A4619F}" dt="2026-02-04T06:54:33.338" v="809" actId="1076"/>
          <ac:picMkLst>
            <pc:docMk/>
            <pc:sldMk cId="3350015138" sldId="513"/>
            <ac:picMk id="13" creationId="{8178E61F-001E-3186-9415-54D3A03C4092}"/>
          </ac:picMkLst>
        </pc:picChg>
      </pc:sldChg>
      <pc:sldChg chg="addSp delSp modSp add mod">
        <pc:chgData name="Alexander Sellapillai" userId="5a95c19abef8aa5e" providerId="LiveId" clId="{16E880E1-2AC6-4E70-A760-F9EC12A4619F}" dt="2026-02-04T04:44:15.537" v="424" actId="1076"/>
        <pc:sldMkLst>
          <pc:docMk/>
          <pc:sldMk cId="4056056415" sldId="514"/>
        </pc:sldMkLst>
        <pc:spChg chg="mod">
          <ac:chgData name="Alexander Sellapillai" userId="5a95c19abef8aa5e" providerId="LiveId" clId="{16E880E1-2AC6-4E70-A760-F9EC12A4619F}" dt="2026-02-04T04:41:44.660" v="352" actId="1076"/>
          <ac:spMkLst>
            <pc:docMk/>
            <pc:sldMk cId="4056056415" sldId="514"/>
            <ac:spMk id="2" creationId="{CB9BBFAC-9A18-1602-6825-2DEB67C1F666}"/>
          </ac:spMkLst>
        </pc:spChg>
        <pc:spChg chg="add mod">
          <ac:chgData name="Alexander Sellapillai" userId="5a95c19abef8aa5e" providerId="LiveId" clId="{16E880E1-2AC6-4E70-A760-F9EC12A4619F}" dt="2026-02-04T04:44:09.588" v="422" actId="1076"/>
          <ac:spMkLst>
            <pc:docMk/>
            <pc:sldMk cId="4056056415" sldId="514"/>
            <ac:spMk id="3" creationId="{8CD63DB6-1D26-4526-C676-DE1487D4E339}"/>
          </ac:spMkLst>
        </pc:spChg>
        <pc:spChg chg="add mod">
          <ac:chgData name="Alexander Sellapillai" userId="5a95c19abef8aa5e" providerId="LiveId" clId="{16E880E1-2AC6-4E70-A760-F9EC12A4619F}" dt="2026-02-04T04:44:06.227" v="421" actId="1076"/>
          <ac:spMkLst>
            <pc:docMk/>
            <pc:sldMk cId="4056056415" sldId="514"/>
            <ac:spMk id="5" creationId="{4D839BDD-6BCC-B25C-9F48-2BF59DBFE032}"/>
          </ac:spMkLst>
        </pc:spChg>
        <pc:picChg chg="add mod">
          <ac:chgData name="Alexander Sellapillai" userId="5a95c19abef8aa5e" providerId="LiveId" clId="{16E880E1-2AC6-4E70-A760-F9EC12A4619F}" dt="2026-02-04T04:44:14.222" v="423" actId="1076"/>
          <ac:picMkLst>
            <pc:docMk/>
            <pc:sldMk cId="4056056415" sldId="514"/>
            <ac:picMk id="7" creationId="{3D728A0C-7E9E-D804-1C59-343E36AA15B4}"/>
          </ac:picMkLst>
        </pc:picChg>
        <pc:picChg chg="add mod">
          <ac:chgData name="Alexander Sellapillai" userId="5a95c19abef8aa5e" providerId="LiveId" clId="{16E880E1-2AC6-4E70-A760-F9EC12A4619F}" dt="2026-02-04T04:44:15.537" v="424" actId="1076"/>
          <ac:picMkLst>
            <pc:docMk/>
            <pc:sldMk cId="4056056415" sldId="514"/>
            <ac:picMk id="10" creationId="{5975BD87-102C-F4E0-4DE5-DF000FB998C8}"/>
          </ac:picMkLst>
        </pc:picChg>
      </pc:sldChg>
      <pc:sldChg chg="delSp modSp add mod">
        <pc:chgData name="Alexander Sellapillai" userId="5a95c19abef8aa5e" providerId="LiveId" clId="{16E880E1-2AC6-4E70-A760-F9EC12A4619F}" dt="2026-02-04T04:48:17.978" v="801" actId="1076"/>
        <pc:sldMkLst>
          <pc:docMk/>
          <pc:sldMk cId="3957243514" sldId="515"/>
        </pc:sldMkLst>
        <pc:spChg chg="mod">
          <ac:chgData name="Alexander Sellapillai" userId="5a95c19abef8aa5e" providerId="LiveId" clId="{16E880E1-2AC6-4E70-A760-F9EC12A4619F}" dt="2026-02-04T04:48:17.978" v="801" actId="1076"/>
          <ac:spMkLst>
            <pc:docMk/>
            <pc:sldMk cId="3957243514" sldId="515"/>
            <ac:spMk id="2" creationId="{EBD8A5A6-A4FA-BD0C-675D-7CAB8148B36F}"/>
          </ac:spMkLst>
        </pc:spChg>
        <pc:spChg chg="mod">
          <ac:chgData name="Alexander Sellapillai" userId="5a95c19abef8aa5e" providerId="LiveId" clId="{16E880E1-2AC6-4E70-A760-F9EC12A4619F}" dt="2026-02-04T04:48:11.952" v="799" actId="1076"/>
          <ac:spMkLst>
            <pc:docMk/>
            <pc:sldMk cId="3957243514" sldId="515"/>
            <ac:spMk id="3" creationId="{FE6BA043-4008-80A1-816F-836A2DABFD82}"/>
          </ac:spMkLst>
        </pc:spChg>
      </pc:sldChg>
      <pc:sldChg chg="modSp add mod">
        <pc:chgData name="Alexander Sellapillai" userId="5a95c19abef8aa5e" providerId="LiveId" clId="{16E880E1-2AC6-4E70-A760-F9EC12A4619F}" dt="2026-02-04T07:55:14.453" v="1120" actId="207"/>
        <pc:sldMkLst>
          <pc:docMk/>
          <pc:sldMk cId="2336548830" sldId="516"/>
        </pc:sldMkLst>
        <pc:spChg chg="mod">
          <ac:chgData name="Alexander Sellapillai" userId="5a95c19abef8aa5e" providerId="LiveId" clId="{16E880E1-2AC6-4E70-A760-F9EC12A4619F}" dt="2026-02-04T07:33:28.680" v="1024" actId="20577"/>
          <ac:spMkLst>
            <pc:docMk/>
            <pc:sldMk cId="2336548830" sldId="516"/>
            <ac:spMk id="2" creationId="{CC4419DF-0D05-B807-325C-B4EF9D8CEB75}"/>
          </ac:spMkLst>
        </pc:spChg>
        <pc:spChg chg="mod">
          <ac:chgData name="Alexander Sellapillai" userId="5a95c19abef8aa5e" providerId="LiveId" clId="{16E880E1-2AC6-4E70-A760-F9EC12A4619F}" dt="2026-02-04T07:55:14.453" v="1120" actId="207"/>
          <ac:spMkLst>
            <pc:docMk/>
            <pc:sldMk cId="2336548830" sldId="516"/>
            <ac:spMk id="3" creationId="{9C655095-F36E-9A6C-FF13-4247C85B8DA0}"/>
          </ac:spMkLst>
        </pc:spChg>
      </pc:sldChg>
      <pc:sldChg chg="modSp add mod">
        <pc:chgData name="Alexander Sellapillai" userId="5a95c19abef8aa5e" providerId="LiveId" clId="{16E880E1-2AC6-4E70-A760-F9EC12A4619F}" dt="2026-02-04T08:03:45.312" v="1298" actId="1076"/>
        <pc:sldMkLst>
          <pc:docMk/>
          <pc:sldMk cId="3946629833" sldId="517"/>
        </pc:sldMkLst>
        <pc:spChg chg="mod">
          <ac:chgData name="Alexander Sellapillai" userId="5a95c19abef8aa5e" providerId="LiveId" clId="{16E880E1-2AC6-4E70-A760-F9EC12A4619F}" dt="2026-02-04T08:01:46.698" v="1287" actId="20577"/>
          <ac:spMkLst>
            <pc:docMk/>
            <pc:sldMk cId="3946629833" sldId="517"/>
            <ac:spMk id="2" creationId="{83414484-139D-ADC5-09DE-6D39B4968814}"/>
          </ac:spMkLst>
        </pc:spChg>
        <pc:spChg chg="mod">
          <ac:chgData name="Alexander Sellapillai" userId="5a95c19abef8aa5e" providerId="LiveId" clId="{16E880E1-2AC6-4E70-A760-F9EC12A4619F}" dt="2026-02-04T08:03:45.312" v="1298" actId="1076"/>
          <ac:spMkLst>
            <pc:docMk/>
            <pc:sldMk cId="3946629833" sldId="517"/>
            <ac:spMk id="3" creationId="{1FC0BB01-28FB-3AA8-C5A2-F24803C58565}"/>
          </ac:spMkLst>
        </pc:spChg>
      </pc:sldChg>
      <pc:sldChg chg="modSp add mod">
        <pc:chgData name="Alexander Sellapillai" userId="5a95c19abef8aa5e" providerId="LiveId" clId="{16E880E1-2AC6-4E70-A760-F9EC12A4619F}" dt="2026-02-06T13:37:34.470" v="1771" actId="1076"/>
        <pc:sldMkLst>
          <pc:docMk/>
          <pc:sldMk cId="3536110595" sldId="518"/>
        </pc:sldMkLst>
        <pc:spChg chg="mod">
          <ac:chgData name="Alexander Sellapillai" userId="5a95c19abef8aa5e" providerId="LiveId" clId="{16E880E1-2AC6-4E70-A760-F9EC12A4619F}" dt="2026-02-06T13:29:40.858" v="1302" actId="20577"/>
          <ac:spMkLst>
            <pc:docMk/>
            <pc:sldMk cId="3536110595" sldId="518"/>
            <ac:spMk id="2" creationId="{FF0E0CB5-E31B-D815-3B78-86FE97A3409B}"/>
          </ac:spMkLst>
        </pc:spChg>
        <pc:spChg chg="mod">
          <ac:chgData name="Alexander Sellapillai" userId="5a95c19abef8aa5e" providerId="LiveId" clId="{16E880E1-2AC6-4E70-A760-F9EC12A4619F}" dt="2026-02-06T13:37:34.470" v="1771" actId="1076"/>
          <ac:spMkLst>
            <pc:docMk/>
            <pc:sldMk cId="3536110595" sldId="518"/>
            <ac:spMk id="3" creationId="{25266BF9-FA1E-4FD2-FC82-33A11BF545D0}"/>
          </ac:spMkLst>
        </pc:spChg>
      </pc:sldChg>
      <pc:sldChg chg="modSp add mod">
        <pc:chgData name="Alexander Sellapillai" userId="5a95c19abef8aa5e" providerId="LiveId" clId="{16E880E1-2AC6-4E70-A760-F9EC12A4619F}" dt="2026-02-06T15:49:17.258" v="1873" actId="1076"/>
        <pc:sldMkLst>
          <pc:docMk/>
          <pc:sldMk cId="737450491" sldId="519"/>
        </pc:sldMkLst>
        <pc:spChg chg="mod">
          <ac:chgData name="Alexander Sellapillai" userId="5a95c19abef8aa5e" providerId="LiveId" clId="{16E880E1-2AC6-4E70-A760-F9EC12A4619F}" dt="2026-02-06T15:47:43.533" v="1794" actId="21"/>
          <ac:spMkLst>
            <pc:docMk/>
            <pc:sldMk cId="737450491" sldId="519"/>
            <ac:spMk id="2" creationId="{4E51FF76-B26D-8C45-E291-CEA0D71D4DD8}"/>
          </ac:spMkLst>
        </pc:spChg>
        <pc:spChg chg="mod">
          <ac:chgData name="Alexander Sellapillai" userId="5a95c19abef8aa5e" providerId="LiveId" clId="{16E880E1-2AC6-4E70-A760-F9EC12A4619F}" dt="2026-02-06T15:49:17.258" v="1873" actId="1076"/>
          <ac:spMkLst>
            <pc:docMk/>
            <pc:sldMk cId="737450491" sldId="519"/>
            <ac:spMk id="3" creationId="{9B7E5A99-40F6-D289-55DA-8B813A50C13E}"/>
          </ac:spMkLst>
        </pc:spChg>
      </pc:sldChg>
      <pc:sldChg chg="modSp add mod">
        <pc:chgData name="Alexander Sellapillai" userId="5a95c19abef8aa5e" providerId="LiveId" clId="{16E880E1-2AC6-4E70-A760-F9EC12A4619F}" dt="2026-02-08T05:43:56.560" v="2505" actId="207"/>
        <pc:sldMkLst>
          <pc:docMk/>
          <pc:sldMk cId="2972500104" sldId="520"/>
        </pc:sldMkLst>
        <pc:spChg chg="mod">
          <ac:chgData name="Alexander Sellapillai" userId="5a95c19abef8aa5e" providerId="LiveId" clId="{16E880E1-2AC6-4E70-A760-F9EC12A4619F}" dt="2026-02-08T05:39:43.889" v="2425" actId="207"/>
          <ac:spMkLst>
            <pc:docMk/>
            <pc:sldMk cId="2972500104" sldId="520"/>
            <ac:spMk id="2" creationId="{2BFAFABF-F037-8C14-980C-402BA621CFA2}"/>
          </ac:spMkLst>
        </pc:spChg>
        <pc:spChg chg="mod">
          <ac:chgData name="Alexander Sellapillai" userId="5a95c19abef8aa5e" providerId="LiveId" clId="{16E880E1-2AC6-4E70-A760-F9EC12A4619F}" dt="2026-02-08T05:43:56.560" v="2505" actId="207"/>
          <ac:spMkLst>
            <pc:docMk/>
            <pc:sldMk cId="2972500104" sldId="520"/>
            <ac:spMk id="3" creationId="{55CF0785-AC70-F3A2-D4FF-948F6175AB28}"/>
          </ac:spMkLst>
        </pc:spChg>
      </pc:sldChg>
      <pc:sldChg chg="addSp modSp add mod">
        <pc:chgData name="Alexander Sellapillai" userId="5a95c19abef8aa5e" providerId="LiveId" clId="{16E880E1-2AC6-4E70-A760-F9EC12A4619F}" dt="2026-02-08T08:26:23.135" v="3638" actId="1076"/>
        <pc:sldMkLst>
          <pc:docMk/>
          <pc:sldMk cId="3019314135" sldId="521"/>
        </pc:sldMkLst>
        <pc:spChg chg="mod">
          <ac:chgData name="Alexander Sellapillai" userId="5a95c19abef8aa5e" providerId="LiveId" clId="{16E880E1-2AC6-4E70-A760-F9EC12A4619F}" dt="2026-02-08T08:26:23.135" v="3638" actId="1076"/>
          <ac:spMkLst>
            <pc:docMk/>
            <pc:sldMk cId="3019314135" sldId="521"/>
            <ac:spMk id="2" creationId="{D2E859BC-5414-3B48-4007-F8401904781D}"/>
          </ac:spMkLst>
        </pc:spChg>
        <pc:spChg chg="mod">
          <ac:chgData name="Alexander Sellapillai" userId="5a95c19abef8aa5e" providerId="LiveId" clId="{16E880E1-2AC6-4E70-A760-F9EC12A4619F}" dt="2026-02-08T08:26:14.547" v="3635" actId="14100"/>
          <ac:spMkLst>
            <pc:docMk/>
            <pc:sldMk cId="3019314135" sldId="521"/>
            <ac:spMk id="3" creationId="{C1DBEE24-B8A3-CAEE-9D96-0FB322E123F8}"/>
          </ac:spMkLst>
        </pc:spChg>
        <pc:picChg chg="add mod">
          <ac:chgData name="Alexander Sellapillai" userId="5a95c19abef8aa5e" providerId="LiveId" clId="{16E880E1-2AC6-4E70-A760-F9EC12A4619F}" dt="2026-02-08T08:26:19.969" v="3637" actId="1076"/>
          <ac:picMkLst>
            <pc:docMk/>
            <pc:sldMk cId="3019314135" sldId="521"/>
            <ac:picMk id="5" creationId="{BC564818-C40B-2D16-E7A7-0D9D8CF91CCB}"/>
          </ac:picMkLst>
        </pc:picChg>
      </pc:sldChg>
      <pc:sldChg chg="addSp delSp modSp add mod">
        <pc:chgData name="Alexander Sellapillai" userId="5a95c19abef8aa5e" providerId="LiveId" clId="{16E880E1-2AC6-4E70-A760-F9EC12A4619F}" dt="2026-02-08T08:22:04.848" v="3589" actId="478"/>
        <pc:sldMkLst>
          <pc:docMk/>
          <pc:sldMk cId="1383570570" sldId="522"/>
        </pc:sldMkLst>
        <pc:spChg chg="mod">
          <ac:chgData name="Alexander Sellapillai" userId="5a95c19abef8aa5e" providerId="LiveId" clId="{16E880E1-2AC6-4E70-A760-F9EC12A4619F}" dt="2026-02-08T07:40:57.187" v="3437" actId="1076"/>
          <ac:spMkLst>
            <pc:docMk/>
            <pc:sldMk cId="1383570570" sldId="522"/>
            <ac:spMk id="2" creationId="{B4FFA829-0732-7470-9B0F-3E9F899B7FD5}"/>
          </ac:spMkLst>
        </pc:spChg>
        <pc:spChg chg="mod">
          <ac:chgData name="Alexander Sellapillai" userId="5a95c19abef8aa5e" providerId="LiveId" clId="{16E880E1-2AC6-4E70-A760-F9EC12A4619F}" dt="2026-02-08T08:07:58.214" v="3552" actId="207"/>
          <ac:spMkLst>
            <pc:docMk/>
            <pc:sldMk cId="1383570570" sldId="522"/>
            <ac:spMk id="3" creationId="{1D1EBB31-7919-AC36-47DC-B60468D7363E}"/>
          </ac:spMkLst>
        </pc:spChg>
      </pc:sldChg>
      <pc:sldChg chg="addSp delSp modSp add mod ord">
        <pc:chgData name="Alexander Sellapillai" userId="5a95c19abef8aa5e" providerId="LiveId" clId="{16E880E1-2AC6-4E70-A760-F9EC12A4619F}" dt="2026-02-08T16:32:41.114" v="3990" actId="1076"/>
        <pc:sldMkLst>
          <pc:docMk/>
          <pc:sldMk cId="2419753386" sldId="523"/>
        </pc:sldMkLst>
        <pc:spChg chg="mod">
          <ac:chgData name="Alexander Sellapillai" userId="5a95c19abef8aa5e" providerId="LiveId" clId="{16E880E1-2AC6-4E70-A760-F9EC12A4619F}" dt="2026-02-08T11:39:40.144" v="3662" actId="20577"/>
          <ac:spMkLst>
            <pc:docMk/>
            <pc:sldMk cId="2419753386" sldId="523"/>
            <ac:spMk id="2" creationId="{87116FB2-3088-56AF-7887-602568FCD4D0}"/>
          </ac:spMkLst>
        </pc:spChg>
        <pc:spChg chg="add mod">
          <ac:chgData name="Alexander Sellapillai" userId="5a95c19abef8aa5e" providerId="LiveId" clId="{16E880E1-2AC6-4E70-A760-F9EC12A4619F}" dt="2026-02-08T11:51:48.423" v="3977" actId="313"/>
          <ac:spMkLst>
            <pc:docMk/>
            <pc:sldMk cId="2419753386" sldId="523"/>
            <ac:spMk id="20" creationId="{F2412C90-9F88-3ADE-EBE2-6AEE4FD56A84}"/>
          </ac:spMkLst>
        </pc:spChg>
        <pc:picChg chg="add mod">
          <ac:chgData name="Alexander Sellapillai" userId="5a95c19abef8aa5e" providerId="LiveId" clId="{16E880E1-2AC6-4E70-A760-F9EC12A4619F}" dt="2026-02-08T16:32:41.114" v="3990" actId="1076"/>
          <ac:picMkLst>
            <pc:docMk/>
            <pc:sldMk cId="2419753386" sldId="523"/>
            <ac:picMk id="24" creationId="{1E9BC9DE-F1C8-9D11-5D42-EB57F364F2AA}"/>
          </ac:picMkLst>
        </pc:picChg>
      </pc:sldChg>
      <pc:sldChg chg="add">
        <pc:chgData name="Alexander Sellapillai" userId="5a95c19abef8aa5e" providerId="LiveId" clId="{16E880E1-2AC6-4E70-A760-F9EC12A4619F}" dt="2026-02-08T11:38:55.219" v="3654" actId="2890"/>
        <pc:sldMkLst>
          <pc:docMk/>
          <pc:sldMk cId="3494706177" sldId="524"/>
        </pc:sldMkLst>
      </pc:sldChg>
      <pc:sldChg chg="addSp delSp modSp add mod">
        <pc:chgData name="Alexander Sellapillai" userId="5a95c19abef8aa5e" providerId="LiveId" clId="{16E880E1-2AC6-4E70-A760-F9EC12A4619F}" dt="2026-02-11T15:20:46.361" v="4004" actId="255"/>
        <pc:sldMkLst>
          <pc:docMk/>
          <pc:sldMk cId="1358435397" sldId="525"/>
        </pc:sldMkLst>
        <pc:spChg chg="mod">
          <ac:chgData name="Alexander Sellapillai" userId="5a95c19abef8aa5e" providerId="LiveId" clId="{16E880E1-2AC6-4E70-A760-F9EC12A4619F}" dt="2026-02-11T15:20:46.361" v="4004" actId="255"/>
          <ac:spMkLst>
            <pc:docMk/>
            <pc:sldMk cId="1358435397" sldId="525"/>
            <ac:spMk id="20" creationId="{45F8D70A-F288-556E-3A4B-BD9C02602490}"/>
          </ac:spMkLst>
        </pc:spChg>
        <pc:picChg chg="add mod">
          <ac:chgData name="Alexander Sellapillai" userId="5a95c19abef8aa5e" providerId="LiveId" clId="{16E880E1-2AC6-4E70-A760-F9EC12A4619F}" dt="2026-02-11T15:19:52.839" v="4003" actId="1076"/>
          <ac:picMkLst>
            <pc:docMk/>
            <pc:sldMk cId="1358435397" sldId="525"/>
            <ac:picMk id="3" creationId="{08ABB9F2-9815-577B-A188-BA1B9B25AA4D}"/>
          </ac:picMkLst>
        </pc:picChg>
      </pc:sldChg>
      <pc:sldChg chg="modSp add mod">
        <pc:chgData name="Alexander Sellapillai" userId="5a95c19abef8aa5e" providerId="LiveId" clId="{16E880E1-2AC6-4E70-A760-F9EC12A4619F}" dt="2026-02-11T17:15:38.335" v="4283" actId="1076"/>
        <pc:sldMkLst>
          <pc:docMk/>
          <pc:sldMk cId="367504037" sldId="526"/>
        </pc:sldMkLst>
        <pc:spChg chg="mod">
          <ac:chgData name="Alexander Sellapillai" userId="5a95c19abef8aa5e" providerId="LiveId" clId="{16E880E1-2AC6-4E70-A760-F9EC12A4619F}" dt="2026-02-11T17:08:57.327" v="4010" actId="1076"/>
          <ac:spMkLst>
            <pc:docMk/>
            <pc:sldMk cId="367504037" sldId="526"/>
            <ac:spMk id="2" creationId="{96072D92-2986-DB2D-8BC2-04DF708A2366}"/>
          </ac:spMkLst>
        </pc:spChg>
        <pc:spChg chg="mod">
          <ac:chgData name="Alexander Sellapillai" userId="5a95c19abef8aa5e" providerId="LiveId" clId="{16E880E1-2AC6-4E70-A760-F9EC12A4619F}" dt="2026-02-11T17:15:38.335" v="4283" actId="1076"/>
          <ac:spMkLst>
            <pc:docMk/>
            <pc:sldMk cId="367504037" sldId="526"/>
            <ac:spMk id="20" creationId="{42883A8F-AD46-033B-678F-9450F6473D65}"/>
          </ac:spMkLst>
        </pc:spChg>
        <pc:picChg chg="mod">
          <ac:chgData name="Alexander Sellapillai" userId="5a95c19abef8aa5e" providerId="LiveId" clId="{16E880E1-2AC6-4E70-A760-F9EC12A4619F}" dt="2026-02-11T17:11:26.232" v="4093" actId="1076"/>
          <ac:picMkLst>
            <pc:docMk/>
            <pc:sldMk cId="367504037" sldId="526"/>
            <ac:picMk id="3" creationId="{9FF00260-3590-186D-8418-3766CD0AD403}"/>
          </ac:picMkLst>
        </pc:picChg>
      </pc:sldChg>
      <pc:sldChg chg="modSp add mod">
        <pc:chgData name="Alexander Sellapillai" userId="5a95c19abef8aa5e" providerId="LiveId" clId="{16E880E1-2AC6-4E70-A760-F9EC12A4619F}" dt="2026-02-11T17:34:58.107" v="4315" actId="12"/>
        <pc:sldMkLst>
          <pc:docMk/>
          <pc:sldMk cId="3382352365" sldId="527"/>
        </pc:sldMkLst>
        <pc:spChg chg="mod">
          <ac:chgData name="Alexander Sellapillai" userId="5a95c19abef8aa5e" providerId="LiveId" clId="{16E880E1-2AC6-4E70-A760-F9EC12A4619F}" dt="2026-02-11T17:12:48.616" v="4120" actId="33524"/>
          <ac:spMkLst>
            <pc:docMk/>
            <pc:sldMk cId="3382352365" sldId="527"/>
            <ac:spMk id="2" creationId="{C2CFE438-E9BA-0305-F63A-261AECAAA4E6}"/>
          </ac:spMkLst>
        </pc:spChg>
        <pc:spChg chg="mod">
          <ac:chgData name="Alexander Sellapillai" userId="5a95c19abef8aa5e" providerId="LiveId" clId="{16E880E1-2AC6-4E70-A760-F9EC12A4619F}" dt="2026-02-11T17:34:58.107" v="4315" actId="12"/>
          <ac:spMkLst>
            <pc:docMk/>
            <pc:sldMk cId="3382352365" sldId="527"/>
            <ac:spMk id="20" creationId="{F2ED094A-CB84-ABDB-05EF-39DFA6B476CD}"/>
          </ac:spMkLst>
        </pc:spChg>
      </pc:sldChg>
      <pc:sldChg chg="modSp add mod">
        <pc:chgData name="Alexander Sellapillai" userId="5a95c19abef8aa5e" providerId="LiveId" clId="{16E880E1-2AC6-4E70-A760-F9EC12A4619F}" dt="2026-02-11T17:14:32.846" v="4282" actId="1076"/>
        <pc:sldMkLst>
          <pc:docMk/>
          <pc:sldMk cId="2025892629" sldId="528"/>
        </pc:sldMkLst>
        <pc:spChg chg="mod">
          <ac:chgData name="Alexander Sellapillai" userId="5a95c19abef8aa5e" providerId="LiveId" clId="{16E880E1-2AC6-4E70-A760-F9EC12A4619F}" dt="2026-02-11T17:13:25.453" v="4170" actId="20577"/>
          <ac:spMkLst>
            <pc:docMk/>
            <pc:sldMk cId="2025892629" sldId="528"/>
            <ac:spMk id="2" creationId="{358D0AA8-5E9D-EFE0-087A-A1FEEDA6E243}"/>
          </ac:spMkLst>
        </pc:spChg>
        <pc:spChg chg="mod">
          <ac:chgData name="Alexander Sellapillai" userId="5a95c19abef8aa5e" providerId="LiveId" clId="{16E880E1-2AC6-4E70-A760-F9EC12A4619F}" dt="2026-02-11T17:14:32.846" v="4282" actId="1076"/>
          <ac:spMkLst>
            <pc:docMk/>
            <pc:sldMk cId="2025892629" sldId="528"/>
            <ac:spMk id="20" creationId="{B632ABF3-6628-1B38-7E82-1F72350D81E5}"/>
          </ac:spMkLst>
        </pc:spChg>
      </pc:sldChg>
      <pc:sldChg chg="modSp add mod ord">
        <pc:chgData name="Alexander Sellapillai" userId="5a95c19abef8aa5e" providerId="LiveId" clId="{16E880E1-2AC6-4E70-A760-F9EC12A4619F}" dt="2026-02-12T03:24:45.805" v="4424" actId="1076"/>
        <pc:sldMkLst>
          <pc:docMk/>
          <pc:sldMk cId="3796366053" sldId="529"/>
        </pc:sldMkLst>
        <pc:spChg chg="mod">
          <ac:chgData name="Alexander Sellapillai" userId="5a95c19abef8aa5e" providerId="LiveId" clId="{16E880E1-2AC6-4E70-A760-F9EC12A4619F}" dt="2026-02-12T03:23:46.111" v="4322" actId="20577"/>
          <ac:spMkLst>
            <pc:docMk/>
            <pc:sldMk cId="3796366053" sldId="529"/>
            <ac:spMk id="2" creationId="{946F3182-4495-06E5-D11E-1ACA23A8FD30}"/>
          </ac:spMkLst>
        </pc:spChg>
        <pc:spChg chg="mod">
          <ac:chgData name="Alexander Sellapillai" userId="5a95c19abef8aa5e" providerId="LiveId" clId="{16E880E1-2AC6-4E70-A760-F9EC12A4619F}" dt="2026-02-12T03:24:45.805" v="4424" actId="1076"/>
          <ac:spMkLst>
            <pc:docMk/>
            <pc:sldMk cId="3796366053" sldId="529"/>
            <ac:spMk id="20" creationId="{2B309116-93EA-1887-F802-D734840CFAB3}"/>
          </ac:spMkLst>
        </pc:spChg>
      </pc:sldChg>
      <pc:sldChg chg="addSp delSp modSp add mod">
        <pc:chgData name="Alexander Sellapillai" userId="5a95c19abef8aa5e" providerId="LiveId" clId="{16E880E1-2AC6-4E70-A760-F9EC12A4619F}" dt="2026-02-14T21:54:05.438" v="4991" actId="20577"/>
        <pc:sldMkLst>
          <pc:docMk/>
          <pc:sldMk cId="1781920057" sldId="530"/>
        </pc:sldMkLst>
        <pc:spChg chg="mod">
          <ac:chgData name="Alexander Sellapillai" userId="5a95c19abef8aa5e" providerId="LiveId" clId="{16E880E1-2AC6-4E70-A760-F9EC12A4619F}" dt="2026-02-14T21:54:05.438" v="4991" actId="20577"/>
          <ac:spMkLst>
            <pc:docMk/>
            <pc:sldMk cId="1781920057" sldId="530"/>
            <ac:spMk id="2" creationId="{C0B7BE12-34D0-1637-EF89-A76232BB711D}"/>
          </ac:spMkLst>
        </pc:spChg>
        <pc:spChg chg="add mod">
          <ac:chgData name="Alexander Sellapillai" userId="5a95c19abef8aa5e" providerId="LiveId" clId="{16E880E1-2AC6-4E70-A760-F9EC12A4619F}" dt="2026-02-14T05:59:05.560" v="4617" actId="17032"/>
          <ac:spMkLst>
            <pc:docMk/>
            <pc:sldMk cId="1781920057" sldId="530"/>
            <ac:spMk id="5" creationId="{D8D33FC1-C2A9-D6AC-0D7E-3A0EDE45C5A1}"/>
          </ac:spMkLst>
        </pc:spChg>
        <pc:spChg chg="add del">
          <ac:chgData name="Alexander Sellapillai" userId="5a95c19abef8aa5e" providerId="LiveId" clId="{16E880E1-2AC6-4E70-A760-F9EC12A4619F}" dt="2026-02-14T05:58:28.271" v="4614" actId="11529"/>
          <ac:spMkLst>
            <pc:docMk/>
            <pc:sldMk cId="1781920057" sldId="530"/>
            <ac:spMk id="6" creationId="{562B8064-5B72-5EBA-0F1F-F678C030A4DE}"/>
          </ac:spMkLst>
        </pc:spChg>
        <pc:spChg chg="mod">
          <ac:chgData name="Alexander Sellapillai" userId="5a95c19abef8aa5e" providerId="LiveId" clId="{16E880E1-2AC6-4E70-A760-F9EC12A4619F}" dt="2026-02-14T05:58:12.978" v="4610" actId="1076"/>
          <ac:spMkLst>
            <pc:docMk/>
            <pc:sldMk cId="1781920057" sldId="530"/>
            <ac:spMk id="20" creationId="{0F916E00-0A3B-AE0B-DBC4-75315126D3D6}"/>
          </ac:spMkLst>
        </pc:spChg>
        <pc:picChg chg="mod">
          <ac:chgData name="Alexander Sellapillai" userId="5a95c19abef8aa5e" providerId="LiveId" clId="{16E880E1-2AC6-4E70-A760-F9EC12A4619F}" dt="2026-02-14T05:58:14.132" v="4611" actId="1076"/>
          <ac:picMkLst>
            <pc:docMk/>
            <pc:sldMk cId="1781920057" sldId="530"/>
            <ac:picMk id="3" creationId="{BA4D7382-544F-17CE-47A7-36CA067F165E}"/>
          </ac:picMkLst>
        </pc:picChg>
      </pc:sldChg>
      <pc:sldChg chg="add del ord">
        <pc:chgData name="Alexander Sellapillai" userId="5a95c19abef8aa5e" providerId="LiveId" clId="{16E880E1-2AC6-4E70-A760-F9EC12A4619F}" dt="2026-02-13T12:37:36.179" v="4428" actId="2696"/>
        <pc:sldMkLst>
          <pc:docMk/>
          <pc:sldMk cId="2418755648" sldId="530"/>
        </pc:sldMkLst>
      </pc:sldChg>
      <pc:sldChg chg="addSp delSp modSp add mod">
        <pc:chgData name="Alexander Sellapillai" userId="5a95c19abef8aa5e" providerId="LiveId" clId="{16E880E1-2AC6-4E70-A760-F9EC12A4619F}" dt="2026-02-14T10:01:00.075" v="4984" actId="20577"/>
        <pc:sldMkLst>
          <pc:docMk/>
          <pc:sldMk cId="202760337" sldId="531"/>
        </pc:sldMkLst>
        <pc:spChg chg="mod">
          <ac:chgData name="Alexander Sellapillai" userId="5a95c19abef8aa5e" providerId="LiveId" clId="{16E880E1-2AC6-4E70-A760-F9EC12A4619F}" dt="2026-02-14T10:01:00.075" v="4984" actId="20577"/>
          <ac:spMkLst>
            <pc:docMk/>
            <pc:sldMk cId="202760337" sldId="531"/>
            <ac:spMk id="2" creationId="{56149780-AFCD-488B-73CD-BD2F3794A245}"/>
          </ac:spMkLst>
        </pc:spChg>
        <pc:spChg chg="mod">
          <ac:chgData name="Alexander Sellapillai" userId="5a95c19abef8aa5e" providerId="LiveId" clId="{16E880E1-2AC6-4E70-A760-F9EC12A4619F}" dt="2026-02-14T09:59:35.085" v="4983" actId="20577"/>
          <ac:spMkLst>
            <pc:docMk/>
            <pc:sldMk cId="202760337" sldId="531"/>
            <ac:spMk id="20" creationId="{17059CC6-009E-CFBC-BBDE-255BAFC3B8A7}"/>
          </ac:spMkLst>
        </pc:spChg>
        <pc:picChg chg="add mod">
          <ac:chgData name="Alexander Sellapillai" userId="5a95c19abef8aa5e" providerId="LiveId" clId="{16E880E1-2AC6-4E70-A760-F9EC12A4619F}" dt="2026-02-14T09:35:10.838" v="4802" actId="1076"/>
          <ac:picMkLst>
            <pc:docMk/>
            <pc:sldMk cId="202760337" sldId="531"/>
            <ac:picMk id="3" creationId="{7C810045-86AC-F592-6848-D6F067ED52DF}"/>
          </ac:picMkLst>
        </pc:picChg>
        <pc:picChg chg="del">
          <ac:chgData name="Alexander Sellapillai" userId="5a95c19abef8aa5e" providerId="LiveId" clId="{16E880E1-2AC6-4E70-A760-F9EC12A4619F}" dt="2026-02-14T09:27:26.888" v="4740" actId="478"/>
          <ac:picMkLst>
            <pc:docMk/>
            <pc:sldMk cId="202760337" sldId="531"/>
            <ac:picMk id="24" creationId="{53C49189-77E3-8722-E266-54FA81BE3BF6}"/>
          </ac:picMkLst>
        </pc:picChg>
      </pc:sldChg>
      <pc:sldChg chg="modSp add mod">
        <pc:chgData name="Alexander Sellapillai" userId="5a95c19abef8aa5e" providerId="LiveId" clId="{16E880E1-2AC6-4E70-A760-F9EC12A4619F}" dt="2026-02-14T09:38:30.762" v="4868" actId="207"/>
        <pc:sldMkLst>
          <pc:docMk/>
          <pc:sldMk cId="2519083517" sldId="532"/>
        </pc:sldMkLst>
        <pc:spChg chg="mod">
          <ac:chgData name="Alexander Sellapillai" userId="5a95c19abef8aa5e" providerId="LiveId" clId="{16E880E1-2AC6-4E70-A760-F9EC12A4619F}" dt="2026-02-14T09:38:30.762" v="4868" actId="207"/>
          <ac:spMkLst>
            <pc:docMk/>
            <pc:sldMk cId="2519083517" sldId="532"/>
            <ac:spMk id="20" creationId="{CAA897E8-E34F-0941-586D-5A29B3A618A9}"/>
          </ac:spMkLst>
        </pc:spChg>
      </pc:sldChg>
      <pc:sldChg chg="addSp delSp modSp add mod">
        <pc:chgData name="Alexander Sellapillai" userId="5a95c19abef8aa5e" providerId="LiveId" clId="{16E880E1-2AC6-4E70-A760-F9EC12A4619F}" dt="2026-02-14T10:11:21.822" v="4987"/>
        <pc:sldMkLst>
          <pc:docMk/>
          <pc:sldMk cId="327679879" sldId="533"/>
        </pc:sldMkLst>
        <pc:spChg chg="mod">
          <ac:chgData name="Alexander Sellapillai" userId="5a95c19abef8aa5e" providerId="LiveId" clId="{16E880E1-2AC6-4E70-A760-F9EC12A4619F}" dt="2026-02-14T10:07:55.772" v="4985" actId="20577"/>
          <ac:spMkLst>
            <pc:docMk/>
            <pc:sldMk cId="327679879" sldId="533"/>
            <ac:spMk id="2" creationId="{275DED2D-3139-003A-630F-B43B9657A2DE}"/>
          </ac:spMkLst>
        </pc:spChg>
        <pc:spChg chg="mod">
          <ac:chgData name="Alexander Sellapillai" userId="5a95c19abef8aa5e" providerId="LiveId" clId="{16E880E1-2AC6-4E70-A760-F9EC12A4619F}" dt="2026-02-14T09:40:49.420" v="4958" actId="1076"/>
          <ac:spMkLst>
            <pc:docMk/>
            <pc:sldMk cId="327679879" sldId="533"/>
            <ac:spMk id="20" creationId="{61118001-4095-462F-B3B5-87C38E0B2634}"/>
          </ac:spMkLst>
        </pc:spChg>
        <pc:picChg chg="del mod">
          <ac:chgData name="Alexander Sellapillai" userId="5a95c19abef8aa5e" providerId="LiveId" clId="{16E880E1-2AC6-4E70-A760-F9EC12A4619F}" dt="2026-02-14T10:11:20.844" v="4986" actId="478"/>
          <ac:picMkLst>
            <pc:docMk/>
            <pc:sldMk cId="327679879" sldId="533"/>
            <ac:picMk id="3" creationId="{85B46B94-D0C2-56CC-8054-E472C5102381}"/>
          </ac:picMkLst>
        </pc:picChg>
        <pc:picChg chg="add mod">
          <ac:chgData name="Alexander Sellapillai" userId="5a95c19abef8aa5e" providerId="LiveId" clId="{16E880E1-2AC6-4E70-A760-F9EC12A4619F}" dt="2026-02-14T10:11:21.822" v="4987"/>
          <ac:picMkLst>
            <pc:docMk/>
            <pc:sldMk cId="327679879" sldId="533"/>
            <ac:picMk id="4" creationId="{4011ED93-DE1A-7941-0061-D5E2F1CCD0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5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9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2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7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36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6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4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2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0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8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9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3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646" y="1503655"/>
            <a:ext cx="3975353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812" y="3794249"/>
            <a:ext cx="1457940" cy="175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56603" y="348380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05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Explore and configure the </a:t>
            </a:r>
            <a:r>
              <a:rPr lang="en-GB" sz="2400" dirty="0" smtClean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HTTP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profile in F5 LTM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5" y="1304692"/>
            <a:ext cx="7572567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489705" y="1472329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Difference between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&amp; Forward proxy 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5960" y="3448796"/>
            <a:ext cx="494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https://www.youtube.com/watch?v=WPHidqpQrz4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4024" y="2344781"/>
            <a:ext cx="654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Roboto"/>
              </a:rPr>
              <a:t>🚀 F5 LTM Learning Series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/>
              </a:rPr>
              <a:t>– Chapter 03 – </a:t>
            </a:r>
            <a:r>
              <a:rPr lang="en-US" b="1" dirty="0">
                <a:latin typeface="Roboto"/>
              </a:rPr>
              <a:t>The need for a Reverse Proxy, focusing on LB and security</a:t>
            </a:r>
            <a:endParaRPr lang="en-US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782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(Insert X-Forwarded-For feature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)</a:t>
            </a:r>
          </a:p>
          <a:p>
            <a:pPr marL="0" lvl="2" algn="ctr"/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Why do we need this feature?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319489" y="877741"/>
            <a:ext cx="365300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F5 BIG-IP operates as a full proxy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Client </a:t>
            </a:r>
            <a:r>
              <a:rPr lang="en-US" sz="1600" dirty="0" smtClean="0">
                <a:solidFill>
                  <a:srgbClr val="FFC000"/>
                </a:solidFill>
              </a:rPr>
              <a:t>(10.10.200.10) </a:t>
            </a:r>
            <a:r>
              <a:rPr lang="en-US" sz="1600" dirty="0" smtClean="0"/>
              <a:t>connects to F5 virtual server IP (10.10.230.10) to access the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client connection terminates </a:t>
            </a:r>
            <a:r>
              <a:rPr lang="en-US" sz="1600" dirty="0"/>
              <a:t>on the client-side virtual server of F5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F5 inspects the HTTP request</a:t>
            </a:r>
            <a:r>
              <a:rPr lang="en-US" sz="1600" dirty="0"/>
              <a:t>, and if the traffic is legitimate,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it creates a new connection </a:t>
            </a:r>
            <a:r>
              <a:rPr lang="en-US" sz="1600" dirty="0"/>
              <a:t>to the backend server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This new connection uses the F5 self IP</a:t>
            </a:r>
            <a:r>
              <a:rPr lang="en-US" sz="1600" dirty="0"/>
              <a:t> (server-side </a:t>
            </a:r>
            <a:r>
              <a:rPr lang="en-US" sz="1600" dirty="0" smtClean="0"/>
              <a:t>VLAN </a:t>
            </a:r>
            <a:r>
              <a:rPr lang="en-AE" sz="1600" dirty="0"/>
              <a:t>-</a:t>
            </a:r>
            <a:r>
              <a:rPr lang="en-US" sz="1600" dirty="0" smtClean="0"/>
              <a:t> 10.10.231.254) </a:t>
            </a:r>
            <a:r>
              <a:rPr lang="en-US" sz="1600" dirty="0"/>
              <a:t>as the source IP.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C000"/>
                </a:solidFill>
              </a:rPr>
              <a:t>As a Result </a:t>
            </a:r>
            <a:r>
              <a:rPr lang="en-US" sz="1600" dirty="0"/>
              <a:t>- The web server sees the request coming from the F5 IP,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from the actual client IP.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61" y="1123023"/>
            <a:ext cx="7572567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(Insert X-Forwarded-For feature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When it is Problem?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410323" y="2357066"/>
            <a:ext cx="36530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When </a:t>
            </a:r>
            <a:r>
              <a:rPr lang="en-US" sz="1600" dirty="0">
                <a:solidFill>
                  <a:srgbClr val="FFC000"/>
                </a:solidFill>
              </a:rPr>
              <a:t>it is Problem?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 smtClean="0"/>
              <a:t>Many </a:t>
            </a:r>
            <a:r>
              <a:rPr lang="en-US" sz="1600" dirty="0"/>
              <a:t>applications require the original client IP for</a:t>
            </a:r>
            <a:r>
              <a:rPr lang="en-US" sz="1600" dirty="0" smtClean="0"/>
              <a:t>:</a:t>
            </a:r>
          </a:p>
          <a:p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Logging</a:t>
            </a: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Security </a:t>
            </a:r>
            <a:r>
              <a:rPr lang="en-US" sz="1600" dirty="0">
                <a:solidFill>
                  <a:srgbClr val="FFC000"/>
                </a:solidFill>
              </a:rPr>
              <a:t>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User </a:t>
            </a:r>
            <a:r>
              <a:rPr lang="en-US" sz="1600" dirty="0">
                <a:solidFill>
                  <a:srgbClr val="FFC000"/>
                </a:solidFill>
              </a:rPr>
              <a:t>tracking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61" y="1123023"/>
            <a:ext cx="7572567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(Insert X-Forwarded-For feature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How to solve this </a:t>
            </a:r>
            <a:r>
              <a:rPr 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problem?</a:t>
            </a:r>
            <a:endParaRPr 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78" y="2329846"/>
            <a:ext cx="11299707" cy="2917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363" y="1694093"/>
            <a:ext cx="4861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Enabling </a:t>
            </a:r>
            <a:r>
              <a:rPr lang="en-US" dirty="0">
                <a:solidFill>
                  <a:srgbClr val="FFC000"/>
                </a:solidFill>
              </a:rPr>
              <a:t>Insert X-Forwarded-For in HTTP profile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45809" y="4240607"/>
            <a:ext cx="957358" cy="19638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10.10.200.10</a:t>
            </a:r>
            <a:endParaRPr lang="en-US" sz="10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968731" y="159250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07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rgbClr val="FFC000"/>
                </a:solidFill>
              </a:rPr>
              <a:t>HTTP Profile</a:t>
            </a:r>
          </a:p>
          <a:p>
            <a:pPr algn="ctr"/>
            <a:r>
              <a:rPr lang="en-US" sz="2400" dirty="0"/>
              <a:t>(Hardening)</a:t>
            </a:r>
            <a:endParaRPr lang="en-U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85609" y="1791029"/>
            <a:ext cx="4015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you use </a:t>
            </a:r>
            <a:r>
              <a:rPr lang="en-US" sz="1600" dirty="0">
                <a:solidFill>
                  <a:srgbClr val="FFC000"/>
                </a:solidFill>
              </a:rPr>
              <a:t>the default HTTP profile </a:t>
            </a:r>
            <a:r>
              <a:rPr lang="en-US" sz="1600" dirty="0"/>
              <a:t>settings on F5, </a:t>
            </a:r>
            <a:r>
              <a:rPr lang="en-US" sz="1600" dirty="0">
                <a:solidFill>
                  <a:srgbClr val="FFC000"/>
                </a:solidFill>
              </a:rPr>
              <a:t>it exposes its identity </a:t>
            </a:r>
            <a:r>
              <a:rPr lang="en-US" sz="1600" dirty="0"/>
              <a:t>in HTTP responses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>
                <a:solidFill>
                  <a:srgbClr val="FFC000"/>
                </a:solidFill>
              </a:rPr>
              <a:t>reveals </a:t>
            </a:r>
            <a:r>
              <a:rPr lang="en-US" sz="1600" dirty="0" smtClean="0">
                <a:solidFill>
                  <a:srgbClr val="FFC000"/>
                </a:solidFill>
              </a:rPr>
              <a:t>information </a:t>
            </a:r>
            <a:r>
              <a:rPr lang="en-US" sz="1600" dirty="0" smtClean="0"/>
              <a:t>to </a:t>
            </a:r>
            <a:r>
              <a:rPr lang="en-US" sz="1600" dirty="0"/>
              <a:t>the end user </a:t>
            </a:r>
            <a:r>
              <a:rPr lang="en-US" sz="1600" dirty="0">
                <a:solidFill>
                  <a:srgbClr val="FFC000"/>
                </a:solidFill>
              </a:rPr>
              <a:t>that a reverse proxy is in use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prevent this, we can remove </a:t>
            </a:r>
            <a:r>
              <a:rPr lang="en-US" sz="1600" dirty="0">
                <a:solidFill>
                  <a:srgbClr val="FFC000"/>
                </a:solidFill>
              </a:rPr>
              <a:t>the Server header (BIG-IP) </a:t>
            </a:r>
            <a:r>
              <a:rPr lang="en-US" sz="1600" dirty="0"/>
              <a:t>from the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hardening </a:t>
            </a:r>
            <a:endParaRPr lang="en-US" sz="1600" dirty="0"/>
          </a:p>
          <a:p>
            <a:endParaRPr lang="en-US" sz="16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>
                <a:solidFill>
                  <a:srgbClr val="FFC000"/>
                </a:solidFill>
              </a:rPr>
              <a:t>Prevents information leakage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Reduces </a:t>
            </a:r>
            <a:r>
              <a:rPr lang="en-US" sz="1600" dirty="0">
                <a:solidFill>
                  <a:srgbClr val="FFC000"/>
                </a:solidFill>
              </a:rPr>
              <a:t>attack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Avoids </a:t>
            </a:r>
            <a:r>
              <a:rPr lang="en-US" sz="1600" dirty="0">
                <a:solidFill>
                  <a:srgbClr val="FFC000"/>
                </a:solidFill>
              </a:rPr>
              <a:t>giving attackers clues </a:t>
            </a:r>
            <a:r>
              <a:rPr lang="en-US" sz="1600" dirty="0"/>
              <a:t>about infrastructure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174" y="1241898"/>
            <a:ext cx="7572567" cy="48531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53437" y="2016849"/>
            <a:ext cx="1631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Generic_HTTP_Profile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34235" y="3529967"/>
            <a:ext cx="1631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Generic_HTTP_Profile</a:t>
            </a:r>
          </a:p>
        </p:txBody>
      </p:sp>
    </p:spTree>
    <p:extLst>
      <p:ext uri="{BB962C8B-B14F-4D97-AF65-F5344CB8AC3E}">
        <p14:creationId xmlns:p14="http://schemas.microsoft.com/office/powerpoint/2010/main" val="14729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-677579" y="510477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07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400" dirty="0" smtClean="0">
                <a:solidFill>
                  <a:srgbClr val="FFC000"/>
                </a:solidFill>
              </a:rPr>
              <a:t>HTTP Profile</a:t>
            </a:r>
          </a:p>
          <a:p>
            <a:pPr algn="ctr"/>
            <a:r>
              <a:rPr lang="en-US" sz="2400" dirty="0"/>
              <a:t>(Hardening)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166" y="144188"/>
            <a:ext cx="3465784" cy="64945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40282" y="6361044"/>
            <a:ext cx="1913579" cy="214542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12381" y="1707763"/>
            <a:ext cx="4015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you use </a:t>
            </a:r>
            <a:r>
              <a:rPr lang="en-US" sz="1600" dirty="0">
                <a:solidFill>
                  <a:srgbClr val="FFC000"/>
                </a:solidFill>
              </a:rPr>
              <a:t>the default HTTP profile </a:t>
            </a:r>
            <a:r>
              <a:rPr lang="en-US" sz="1600" dirty="0"/>
              <a:t>settings on F5, </a:t>
            </a:r>
            <a:r>
              <a:rPr lang="en-US" sz="1600" dirty="0">
                <a:solidFill>
                  <a:srgbClr val="FFC000"/>
                </a:solidFill>
              </a:rPr>
              <a:t>it exposes its identity </a:t>
            </a:r>
            <a:r>
              <a:rPr lang="en-US" sz="1600" dirty="0"/>
              <a:t>in HTTP responses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>
                <a:solidFill>
                  <a:srgbClr val="FFC000"/>
                </a:solidFill>
              </a:rPr>
              <a:t>reveals </a:t>
            </a:r>
            <a:r>
              <a:rPr lang="en-US" sz="1600" dirty="0" smtClean="0">
                <a:solidFill>
                  <a:srgbClr val="FFC000"/>
                </a:solidFill>
              </a:rPr>
              <a:t>information </a:t>
            </a:r>
            <a:r>
              <a:rPr lang="en-US" sz="1600" dirty="0" smtClean="0"/>
              <a:t>to </a:t>
            </a:r>
            <a:r>
              <a:rPr lang="en-US" sz="1600" dirty="0"/>
              <a:t>the end user </a:t>
            </a:r>
            <a:r>
              <a:rPr lang="en-US" sz="1600" dirty="0">
                <a:solidFill>
                  <a:srgbClr val="FFC000"/>
                </a:solidFill>
              </a:rPr>
              <a:t>that a reverse proxy is in use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prevent this, we can remove </a:t>
            </a:r>
            <a:r>
              <a:rPr lang="en-US" sz="1600" dirty="0">
                <a:solidFill>
                  <a:srgbClr val="FFC000"/>
                </a:solidFill>
              </a:rPr>
              <a:t>the Server header (BIG-IP) </a:t>
            </a:r>
            <a:r>
              <a:rPr lang="en-US" sz="1600" dirty="0"/>
              <a:t>from the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hardening </a:t>
            </a:r>
            <a:endParaRPr lang="en-US" sz="1600" dirty="0"/>
          </a:p>
          <a:p>
            <a:endParaRPr lang="en-US" sz="16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</a:t>
            </a:r>
            <a:r>
              <a:rPr lang="en-US" sz="1600" dirty="0">
                <a:solidFill>
                  <a:srgbClr val="FFC000"/>
                </a:solidFill>
              </a:rPr>
              <a:t>Prevents information leakage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Reduces </a:t>
            </a:r>
            <a:r>
              <a:rPr lang="en-US" sz="1600" dirty="0">
                <a:solidFill>
                  <a:srgbClr val="FFC000"/>
                </a:solidFill>
              </a:rPr>
              <a:t>attack surface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</a:rPr>
              <a:t>Avoids </a:t>
            </a:r>
            <a:r>
              <a:rPr lang="en-US" sz="1600" dirty="0">
                <a:solidFill>
                  <a:srgbClr val="FFC000"/>
                </a:solidFill>
              </a:rPr>
              <a:t>giving attackers clues </a:t>
            </a:r>
            <a:r>
              <a:rPr lang="en-US" sz="1600" dirty="0"/>
              <a:t>about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44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92" y="4749400"/>
            <a:ext cx="1457940" cy="175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130" y="1334682"/>
            <a:ext cx="7019841" cy="4498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90C4AF-46E4-4809-E904-F3CEF608C39C}"/>
              </a:ext>
            </a:extLst>
          </p:cNvPr>
          <p:cNvSpPr txBox="1"/>
          <p:nvPr/>
        </p:nvSpPr>
        <p:spPr>
          <a:xfrm>
            <a:off x="1356603" y="348380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05 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Explore and configure the </a:t>
            </a:r>
            <a:r>
              <a:rPr lang="en-GB" sz="2400" dirty="0" smtClean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HTTP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profile in F5 LTM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333C1-85D6-0C0A-7ACF-D763E54ACB35}"/>
              </a:ext>
            </a:extLst>
          </p:cNvPr>
          <p:cNvSpPr txBox="1"/>
          <p:nvPr/>
        </p:nvSpPr>
        <p:spPr>
          <a:xfrm>
            <a:off x="110971" y="1756718"/>
            <a:ext cx="47677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>
                <a:solidFill>
                  <a:srgbClr val="FFC000"/>
                </a:solidFill>
              </a:rPr>
              <a:t>attach this profile</a:t>
            </a:r>
            <a:r>
              <a:rPr lang="en-US" dirty="0"/>
              <a:t> when configuring the </a:t>
            </a:r>
            <a:r>
              <a:rPr lang="en-US" dirty="0">
                <a:solidFill>
                  <a:srgbClr val="FFC000"/>
                </a:solidFill>
              </a:rPr>
              <a:t>Virtual Server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 hope this video helped you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C000"/>
                </a:solidFill>
              </a:rPr>
              <a:t>understand </a:t>
            </a:r>
            <a:r>
              <a:rPr lang="en-US" dirty="0">
                <a:solidFill>
                  <a:srgbClr val="FFC000"/>
                </a:solidFill>
              </a:rPr>
              <a:t>and configure the HTTP profile </a:t>
            </a:r>
            <a:r>
              <a:rPr lang="en-US" dirty="0"/>
              <a:t>in </a:t>
            </a:r>
            <a:r>
              <a:rPr lang="en-US" dirty="0" smtClean="0"/>
              <a:t>F5 LTM.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brings us to the </a:t>
            </a:r>
            <a:r>
              <a:rPr lang="en-US" dirty="0">
                <a:solidFill>
                  <a:srgbClr val="FFC000"/>
                </a:solidFill>
              </a:rPr>
              <a:t>end of Bonus Chapter 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Thank you for watching.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55464" y="1995160"/>
            <a:ext cx="1631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Generic_HTTP_Profile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5146" y="3486634"/>
            <a:ext cx="1631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Generic_HTTP_Profile</a:t>
            </a: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735127" y="207762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 Full proxy Functionality 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464825" y="1648030"/>
            <a:ext cx="35165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panose="020B0604020202020204" pitchFamily="34" charset="0"/>
              </a:rPr>
              <a:t>When an </a:t>
            </a:r>
            <a:r>
              <a:rPr lang="en-US" altLang="en-US" sz="1600" dirty="0" smtClean="0">
                <a:solidFill>
                  <a:srgbClr val="FFC000"/>
                </a:solidFill>
                <a:latin typeface="Arial" panose="020B0604020202020204" pitchFamily="34" charset="0"/>
              </a:rPr>
              <a:t>HTTP </a:t>
            </a: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profile </a:t>
            </a:r>
            <a:r>
              <a:rPr lang="en-US" altLang="en-US" sz="1600" dirty="0">
                <a:latin typeface="Arial" panose="020B0604020202020204" pitchFamily="34" charset="0"/>
              </a:rPr>
              <a:t>is attached to a Virtual Server, </a:t>
            </a: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F5 starts processing traffic at Layer 7 </a:t>
            </a:r>
            <a:r>
              <a:rPr lang="en-US" altLang="en-US" sz="1600" dirty="0">
                <a:latin typeface="Arial" panose="020B0604020202020204" pitchFamily="34" charset="0"/>
              </a:rPr>
              <a:t>instead of only Layer 4.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Arial" panose="020B0604020202020204" pitchFamily="34" charset="0"/>
              </a:rPr>
              <a:t>The </a:t>
            </a:r>
            <a:r>
              <a:rPr lang="en-US" altLang="en-US" sz="1600" dirty="0" smtClean="0">
                <a:solidFill>
                  <a:srgbClr val="FFC000"/>
                </a:solidFill>
                <a:latin typeface="Arial" panose="020B0604020202020204" pitchFamily="34" charset="0"/>
              </a:rPr>
              <a:t>HTTP </a:t>
            </a: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profile enables Layer 7 processing </a:t>
            </a:r>
            <a:r>
              <a:rPr lang="en-US" altLang="en-US" sz="1600" dirty="0">
                <a:latin typeface="Arial" panose="020B0604020202020204" pitchFamily="34" charset="0"/>
              </a:rPr>
              <a:t>of HTTP traffic on F5.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4" y="4204209"/>
            <a:ext cx="8431222" cy="242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48" y="708464"/>
            <a:ext cx="7466750" cy="33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701195" y="214232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2579" y="599929"/>
            <a:ext cx="521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Must attach an 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HTTP profile</a:t>
            </a:r>
            <a:r>
              <a:rPr lang="en-US" altLang="en-US" dirty="0">
                <a:latin typeface="Arial" panose="020B0604020202020204" pitchFamily="34" charset="0"/>
              </a:rPr>
              <a:t> to 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</a:rPr>
              <a:t>the Virtual Server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0712" y="1155553"/>
            <a:ext cx="11400704" cy="4864423"/>
            <a:chOff x="240956" y="1331089"/>
            <a:chExt cx="11400704" cy="48644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956" y="1331089"/>
              <a:ext cx="11400704" cy="486442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4901878" y="3090441"/>
              <a:ext cx="1597307" cy="138896"/>
            </a:xfrm>
            <a:prstGeom prst="roundRect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87057" y="2761367"/>
              <a:ext cx="2113415" cy="157446"/>
            </a:xfrm>
            <a:prstGeom prst="round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Up Arrow 15"/>
            <p:cNvSpPr/>
            <p:nvPr/>
          </p:nvSpPr>
          <p:spPr>
            <a:xfrm>
              <a:off x="6499185" y="2935178"/>
              <a:ext cx="363337" cy="310525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40458" y="2984643"/>
            <a:ext cx="714054" cy="855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2071" y="5408625"/>
            <a:ext cx="613077" cy="133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3820" y="2914904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2060"/>
                </a:solidFill>
              </a:rPr>
              <a:t>10.10.200.10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4893" y="5344602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2060"/>
                </a:solidFill>
              </a:rPr>
              <a:t>10.10.200.10</a:t>
            </a:r>
            <a:endParaRPr lang="en-US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(Full Proxy Required HTTP Profile)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458769" y="1530721"/>
            <a:ext cx="351650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simple terms, </a:t>
            </a:r>
            <a:r>
              <a:rPr lang="en-US" sz="1600" dirty="0">
                <a:solidFill>
                  <a:srgbClr val="FFC000"/>
                </a:solidFill>
              </a:rPr>
              <a:t>without Layer 7 inspection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C000"/>
                </a:solidFill>
              </a:rPr>
              <a:t>F5 cannot inspect </a:t>
            </a:r>
            <a:r>
              <a:rPr lang="en-US" sz="1600" dirty="0"/>
              <a:t>or secure the traffic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want </a:t>
            </a:r>
            <a:r>
              <a:rPr lang="en-US" sz="1600" dirty="0">
                <a:solidFill>
                  <a:srgbClr val="FFC000"/>
                </a:solidFill>
              </a:rPr>
              <a:t>F5 to function as a full reverse proxy</a:t>
            </a:r>
            <a:r>
              <a:rPr lang="en-US" sz="1600" dirty="0"/>
              <a:t>, you must attach an </a:t>
            </a:r>
            <a:r>
              <a:rPr lang="en-US" sz="1600" dirty="0">
                <a:solidFill>
                  <a:srgbClr val="FFC000"/>
                </a:solidFill>
              </a:rPr>
              <a:t>HTTP profile </a:t>
            </a:r>
            <a:r>
              <a:rPr lang="en-US" sz="1600" dirty="0"/>
              <a:t>along with the required supporting profiles.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34" y="4270822"/>
            <a:ext cx="8431222" cy="242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48" y="750853"/>
            <a:ext cx="7466750" cy="33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(Client-SSL &amp; Server-SSL profiles)</a:t>
            </a:r>
          </a:p>
          <a:p>
            <a:pPr marL="0" lvl="2" algn="ctr"/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To Decrypt &amp; Inspect the http traffic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25718" y="2212597"/>
            <a:ext cx="392897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Assume the </a:t>
            </a:r>
            <a:r>
              <a:rPr lang="en-US" sz="1600" dirty="0">
                <a:solidFill>
                  <a:srgbClr val="FFC000"/>
                </a:solidFill>
              </a:rPr>
              <a:t>backend web server traffic is encrypted </a:t>
            </a:r>
            <a:r>
              <a:rPr lang="en-US" sz="1600" dirty="0"/>
              <a:t>using TLS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F5 is </a:t>
            </a:r>
            <a:r>
              <a:rPr lang="en-US" sz="1600" dirty="0">
                <a:solidFill>
                  <a:srgbClr val="FFC000"/>
                </a:solidFill>
              </a:rPr>
              <a:t>load balancing </a:t>
            </a:r>
            <a:r>
              <a:rPr lang="en-US" sz="1600" dirty="0"/>
              <a:t>this traffic using an </a:t>
            </a:r>
            <a:r>
              <a:rPr lang="en-US" sz="1600" dirty="0">
                <a:solidFill>
                  <a:srgbClr val="FFC000"/>
                </a:solidFill>
              </a:rPr>
              <a:t>HTTPS Virtual Server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</a:t>
            </a:r>
            <a:r>
              <a:rPr lang="en-US" sz="1600" dirty="0">
                <a:solidFill>
                  <a:srgbClr val="FFC000"/>
                </a:solidFill>
              </a:rPr>
              <a:t>HTTP profile is attached </a:t>
            </a:r>
            <a:r>
              <a:rPr lang="en-US" sz="1600" dirty="0"/>
              <a:t>to this Virtual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Will </a:t>
            </a:r>
            <a:r>
              <a:rPr lang="en-US" sz="1600" dirty="0">
                <a:solidFill>
                  <a:srgbClr val="FFC000"/>
                </a:solidFill>
              </a:rPr>
              <a:t>F5 inspect</a:t>
            </a:r>
            <a:r>
              <a:rPr lang="en-US" sz="1600" dirty="0"/>
              <a:t> this traffic </a:t>
            </a:r>
            <a:r>
              <a:rPr lang="en-US" sz="1600" dirty="0">
                <a:solidFill>
                  <a:srgbClr val="FFC000"/>
                </a:solidFill>
              </a:rPr>
              <a:t>without Client SSL and Server SSL profiles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92" y="2023201"/>
            <a:ext cx="7943010" cy="33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(Client-SSL &amp; Server-SSL profiles)</a:t>
            </a:r>
          </a:p>
          <a:p>
            <a:pPr marL="0" lvl="2" algn="ctr"/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To Decrypt &amp; Inspect the http traffic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68674" y="1500161"/>
            <a:ext cx="373873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answer is </a:t>
            </a:r>
            <a:r>
              <a:rPr lang="en-US" dirty="0">
                <a:solidFill>
                  <a:srgbClr val="FFC000"/>
                </a:solidFill>
              </a:rPr>
              <a:t>NO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</a:t>
            </a:r>
            <a:r>
              <a:rPr lang="en-US" dirty="0">
                <a:solidFill>
                  <a:srgbClr val="FFC000"/>
                </a:solidFill>
              </a:rPr>
              <a:t>the traffic is encrypted</a:t>
            </a:r>
            <a:r>
              <a:rPr lang="en-US" dirty="0"/>
              <a:t>, F5 </a:t>
            </a:r>
            <a:r>
              <a:rPr lang="en-US" dirty="0">
                <a:solidFill>
                  <a:srgbClr val="FFC000"/>
                </a:solidFill>
              </a:rPr>
              <a:t>cannot decrypt </a:t>
            </a:r>
            <a:r>
              <a:rPr lang="en-US" dirty="0"/>
              <a:t>and inspect the Virtual Server traffic </a:t>
            </a:r>
            <a:r>
              <a:rPr lang="en-US" dirty="0">
                <a:solidFill>
                  <a:srgbClr val="FFC000"/>
                </a:solidFill>
              </a:rPr>
              <a:t>without Client SSL </a:t>
            </a:r>
            <a:r>
              <a:rPr lang="en-US" dirty="0"/>
              <a:t>and </a:t>
            </a:r>
            <a:r>
              <a:rPr lang="en-US" dirty="0">
                <a:solidFill>
                  <a:srgbClr val="FFC000"/>
                </a:solidFill>
              </a:rPr>
              <a:t>Server SSL</a:t>
            </a:r>
            <a:r>
              <a:rPr lang="en-US" dirty="0"/>
              <a:t> profiles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case, F5 works as </a:t>
            </a:r>
            <a:r>
              <a:rPr lang="en-US" dirty="0">
                <a:solidFill>
                  <a:srgbClr val="FFC000"/>
                </a:solidFill>
              </a:rPr>
              <a:t>a Layer 4 transparent proxy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simply </a:t>
            </a:r>
            <a:r>
              <a:rPr lang="en-US" dirty="0">
                <a:solidFill>
                  <a:srgbClr val="FFC000"/>
                </a:solidFill>
              </a:rPr>
              <a:t>load balances and forwards the traffic to the backend servers </a:t>
            </a:r>
            <a:r>
              <a:rPr lang="en-US" dirty="0"/>
              <a:t>without performing Layer 7 inspection.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03" y="1987342"/>
            <a:ext cx="7943010" cy="33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(Client-SSL &amp; Server-SSL profiles)</a:t>
            </a:r>
          </a:p>
          <a:p>
            <a:pPr marL="0" lvl="2" algn="ctr"/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To Decrypt &amp; Inspect the http traffic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366865" y="1606798"/>
            <a:ext cx="32048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F5 </a:t>
            </a:r>
            <a:r>
              <a:rPr lang="en-US" dirty="0">
                <a:solidFill>
                  <a:srgbClr val="FFC000"/>
                </a:solidFill>
              </a:rPr>
              <a:t>cannot inspect encrypted traffic </a:t>
            </a:r>
            <a:r>
              <a:rPr lang="en-US" dirty="0"/>
              <a:t>unless it </a:t>
            </a:r>
            <a:r>
              <a:rPr lang="en-US" dirty="0">
                <a:solidFill>
                  <a:srgbClr val="FFC000"/>
                </a:solidFill>
              </a:rPr>
              <a:t>decrypts it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A Client SSL profile </a:t>
            </a:r>
            <a:r>
              <a:rPr lang="en-US" dirty="0"/>
              <a:t>is required to </a:t>
            </a:r>
            <a:r>
              <a:rPr lang="en-US" dirty="0">
                <a:solidFill>
                  <a:srgbClr val="FFC000"/>
                </a:solidFill>
              </a:rPr>
              <a:t>terminate and decrypt </a:t>
            </a:r>
            <a:r>
              <a:rPr lang="en-US" dirty="0"/>
              <a:t>the client-side TLS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traffic is decrypted, the </a:t>
            </a:r>
            <a:r>
              <a:rPr lang="en-US" dirty="0">
                <a:solidFill>
                  <a:srgbClr val="FFC000"/>
                </a:solidFill>
              </a:rPr>
              <a:t>HTTP profile can process the traffic at Layer 7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 </a:t>
            </a:r>
            <a:r>
              <a:rPr lang="en-US" dirty="0">
                <a:solidFill>
                  <a:srgbClr val="FFC000"/>
                </a:solidFill>
              </a:rPr>
              <a:t>Server SSL profile</a:t>
            </a:r>
            <a:r>
              <a:rPr lang="en-US" dirty="0"/>
              <a:t> is required for </a:t>
            </a:r>
            <a:r>
              <a:rPr lang="en-US" dirty="0">
                <a:solidFill>
                  <a:srgbClr val="FFC000"/>
                </a:solidFill>
              </a:rPr>
              <a:t>F5 to re-encrypt and forward the traffic</a:t>
            </a:r>
            <a:r>
              <a:rPr lang="en-US" dirty="0"/>
              <a:t> to the backend server.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627" y="1931769"/>
            <a:ext cx="7943010" cy="33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898629" y="207762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HTTP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Profile in F5 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(Client-SSL &amp; Server-SSL profiles)</a:t>
            </a:r>
          </a:p>
          <a:p>
            <a:pPr marL="0" lvl="2" algn="ctr"/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To Decrypt &amp; Inspect the http traffic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871" y="1872175"/>
            <a:ext cx="7943010" cy="3395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045" y="2646691"/>
            <a:ext cx="3236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HTTP profile alone cannot inspect</a:t>
            </a:r>
            <a:r>
              <a:rPr lang="en-US" dirty="0"/>
              <a:t> encrypted HTTP traffic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inspect and process encrypted traffic, you must attach </a:t>
            </a:r>
            <a:r>
              <a:rPr lang="en-US" dirty="0">
                <a:solidFill>
                  <a:srgbClr val="FFC000"/>
                </a:solidFill>
              </a:rPr>
              <a:t>both Client SSL and Server SSL profiles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929314" y="543660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Create a custom HTTP Profile in F5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07" y="1791835"/>
            <a:ext cx="7943010" cy="3395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788" y="2419625"/>
            <a:ext cx="3500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 us create </a:t>
            </a:r>
            <a:r>
              <a:rPr lang="en-US" dirty="0"/>
              <a:t>a custom HTTP profile </a:t>
            </a:r>
            <a:r>
              <a:rPr lang="en-US" dirty="0">
                <a:solidFill>
                  <a:srgbClr val="FFC000"/>
                </a:solidFill>
              </a:rPr>
              <a:t>using F5-recommended settings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the profile as </a:t>
            </a:r>
            <a:r>
              <a:rPr lang="en-US" dirty="0" smtClean="0">
                <a:solidFill>
                  <a:srgbClr val="FFC000"/>
                </a:solidFill>
              </a:rPr>
              <a:t>Generic_HTTP_Profile.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purl.org/dc/elements/1.1/"/>
    <ds:schemaRef ds:uri="http://schemas.microsoft.com/office/infopath/2007/PartnerControls"/>
    <ds:schemaRef ds:uri="http://www.w3.org/XML/1998/namespace"/>
    <ds:schemaRef ds:uri="16c05727-aa75-4e4a-9b5f-8a80a1165891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61688</TotalTime>
  <Words>861</Words>
  <Application>Microsoft Office PowerPoint</Application>
  <PresentationFormat>Widescreen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Berlin Sans FB</vt:lpstr>
      <vt:lpstr>Calibri</vt:lpstr>
      <vt:lpstr>Gill Sans MT</vt:lpstr>
      <vt:lpstr>Roboto</vt:lpstr>
      <vt:lpstr>Walbaum Display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</cp:lastModifiedBy>
  <cp:revision>278</cp:revision>
  <dcterms:created xsi:type="dcterms:W3CDTF">2025-06-06T10:05:20Z</dcterms:created>
  <dcterms:modified xsi:type="dcterms:W3CDTF">2026-05-13T08:07:57Z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